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E32C9B0-7F9A-41D3-B781-C6E629980C6E}" type="datetimeFigureOut">
              <a:rPr lang="en-US" smtClean="0"/>
              <a:t>12/22/2019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356C743-0144-43F0-B4D0-05AFAA4DB753}" type="slidenum">
              <a:rPr lang="en-US" smtClean="0"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sr-Latn-CS" dirty="0" smtClean="0"/>
              <a:t>Karantin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CS" dirty="0" smtClean="0"/>
              <a:t>Karantin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CS" dirty="0" smtClean="0"/>
              <a:t>Zakonom o zaštiti stanovništva od zaraznih bolesti regulisana je jedna posebna mera-karantin.</a:t>
            </a:r>
          </a:p>
          <a:p>
            <a:r>
              <a:rPr lang="sr-Latn-CS" dirty="0" smtClean="0"/>
              <a:t>U karantin se stavljaju osobe za koje se utvrdi ili posumnja da su bile u kontaktu sa osobom koja je obolela od karantinske bolesti.</a:t>
            </a:r>
          </a:p>
          <a:p>
            <a:r>
              <a:rPr lang="sr-Latn-CS" dirty="0" smtClean="0"/>
              <a:t>Karantin se sastoji u izdvajanju i ograničavanju slobode kretanja, zdravstvenim pregledima i primeni hemio- i imunoprofilakse za sve vreme trajanja ove mere.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CS" dirty="0" smtClean="0"/>
              <a:t>Karantin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CS" dirty="0" smtClean="0"/>
              <a:t>Trajanje karantina određeno je Međunarodnim zdravstvenim pravilnikom:</a:t>
            </a:r>
          </a:p>
          <a:p>
            <a:r>
              <a:rPr lang="sr-Latn-CS" dirty="0" smtClean="0"/>
              <a:t>-za žutu groznicu-6 dana</a:t>
            </a:r>
          </a:p>
          <a:p>
            <a:r>
              <a:rPr lang="sr-Latn-CS" dirty="0" smtClean="0"/>
              <a:t>Trajanje karantina za svaku osobu posebno, određuje se uzimajući u obzir njen poslednji kontakt  sa obolelom osobom, odnosno, vreme od poslednje ekspozicije.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17</TotalTime>
  <Words>104</Words>
  <Application>Microsoft Office PowerPoint</Application>
  <PresentationFormat>On-screen Show (4:3)</PresentationFormat>
  <Paragraphs>9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Flow</vt:lpstr>
      <vt:lpstr>Karantin</vt:lpstr>
      <vt:lpstr>Karantin</vt:lpstr>
      <vt:lpstr>Karantin</vt:lpstr>
    </vt:vector>
  </TitlesOfParts>
  <Company>MBR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Karantin</dc:title>
  <dc:creator>MBRhome</dc:creator>
  <cp:lastModifiedBy>MBRhome</cp:lastModifiedBy>
  <cp:revision>2</cp:revision>
  <dcterms:created xsi:type="dcterms:W3CDTF">2019-12-22T17:55:35Z</dcterms:created>
  <dcterms:modified xsi:type="dcterms:W3CDTF">2019-12-22T18:12:46Z</dcterms:modified>
</cp:coreProperties>
</file>

<file path=docProps/thumbnail.jpeg>
</file>